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A9F"/>
    <a:srgbClr val="FD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43"/>
  </p:normalViewPr>
  <p:slideViewPr>
    <p:cSldViewPr snapToGrid="0" snapToObjects="1">
      <p:cViewPr>
        <p:scale>
          <a:sx n="85" d="100"/>
          <a:sy n="85" d="100"/>
        </p:scale>
        <p:origin x="157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669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561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355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141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892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392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9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579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893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883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291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300B-00E1-5D42-99DE-9AB85CCB58AE}" type="datetimeFigureOut">
              <a:rPr lang="es-ES_tradnl" smtClean="0"/>
              <a:t>20/6/18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DA015-6AB1-3145-B6AD-7215E3EB9E3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331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7" y="4878720"/>
            <a:ext cx="3771900" cy="13589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615757" y="2907603"/>
            <a:ext cx="583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rgbClr val="FDC200"/>
                </a:solidFill>
                <a:latin typeface="gobCL" charset="0"/>
                <a:ea typeface="gobCL" charset="0"/>
                <a:cs typeface="gobCL" charset="0"/>
              </a:rPr>
              <a:t>Subtítulo de la presentación</a:t>
            </a:r>
            <a:endParaRPr lang="es-ES_tradnl" sz="3600" b="1" dirty="0">
              <a:solidFill>
                <a:srgbClr val="FDC200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615757" y="2149546"/>
            <a:ext cx="7115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600" b="1" dirty="0" smtClean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Título de Presentación</a:t>
            </a:r>
            <a:endParaRPr lang="es-ES_tradnl" sz="56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Título en Bold tamaño 36pt</a:t>
            </a:r>
            <a:endParaRPr lang="es-ES_tradnl" b="1" dirty="0">
              <a:solidFill>
                <a:srgbClr val="1E4A9F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79346"/>
            <a:ext cx="10515600" cy="2972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Loremipsum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dolor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sit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amet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,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consectetur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adipiscing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elit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, sed do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eiusmod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tempor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incididunt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ut labore et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dolore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magna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aliqua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. Ut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enim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ad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minim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veniam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,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quis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nostrud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exercitation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ullamco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laboris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nisi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ut.</a:t>
            </a:r>
          </a:p>
          <a:p>
            <a:pPr marL="0" indent="0">
              <a:buNone/>
            </a:pPr>
            <a:endParaRPr lang="es-ES_tradnl" sz="2400" dirty="0" smtClean="0">
              <a:solidFill>
                <a:srgbClr val="1E4A9F"/>
              </a:solidFill>
              <a:latin typeface="gobCL" charset="0"/>
              <a:ea typeface="gobCL" charset="0"/>
              <a:cs typeface="gobCL" charset="0"/>
            </a:endParaRPr>
          </a:p>
          <a:p>
            <a:pPr marL="0" indent="0">
              <a:buNone/>
            </a:pP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Aliquip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ex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ea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commodo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consequat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.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Duis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aute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irure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dolor in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reprehenderit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in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voluptate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velit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esse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cillum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dolore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eu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fugiat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nulla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pariatur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.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Excepteur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sint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occaecat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cupidatat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non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proident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,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sunt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in culpa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qui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officia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deserunt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mollit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anim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id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est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laborum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.</a:t>
            </a:r>
            <a:endParaRPr lang="es-ES_tradnl" sz="2400" dirty="0">
              <a:solidFill>
                <a:srgbClr val="1E4A9F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84274" y="1243753"/>
            <a:ext cx="10515600" cy="51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smtClean="0">
                <a:solidFill>
                  <a:srgbClr val="FDC200"/>
                </a:solidFill>
                <a:latin typeface="gobCL" charset="0"/>
                <a:ea typeface="gobCL" charset="0"/>
                <a:cs typeface="gobCL" charset="0"/>
              </a:rPr>
              <a:t>Subtítulo en  regular tamaño 24 </a:t>
            </a:r>
            <a:r>
              <a:rPr lang="es-ES_tradnl" sz="2400" b="1" dirty="0" err="1" smtClean="0">
                <a:solidFill>
                  <a:srgbClr val="FDC200"/>
                </a:solidFill>
                <a:latin typeface="gobCL" charset="0"/>
                <a:ea typeface="gobCL" charset="0"/>
                <a:cs typeface="gobCL" charset="0"/>
              </a:rPr>
              <a:t>pts</a:t>
            </a:r>
            <a:endParaRPr lang="es-ES_tradnl" sz="2400" b="1" dirty="0">
              <a:solidFill>
                <a:srgbClr val="FDC200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Título en Bold tamaño 36pt</a:t>
            </a:r>
            <a:endParaRPr lang="es-ES_tradnl" b="1" dirty="0">
              <a:solidFill>
                <a:srgbClr val="1E4A9F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79346"/>
            <a:ext cx="10515600" cy="2972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Loremipsum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dolor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sit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amet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,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consectetur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adipiscing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elit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, sed do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eiusmod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tempor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incididunt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ut labore et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dolore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magna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aliqua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. Ut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enim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ad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minim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veniam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,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quis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nostrud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exercitation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ullamco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laboris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nisi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ut.</a:t>
            </a:r>
          </a:p>
          <a:p>
            <a:pPr marL="0" indent="0">
              <a:buNone/>
            </a:pPr>
            <a:endParaRPr lang="es-ES_tradnl" sz="2400" dirty="0" smtClean="0">
              <a:solidFill>
                <a:srgbClr val="1E4A9F"/>
              </a:solidFill>
              <a:latin typeface="gobCL" charset="0"/>
              <a:ea typeface="gobCL" charset="0"/>
              <a:cs typeface="gobCL" charset="0"/>
            </a:endParaRPr>
          </a:p>
          <a:p>
            <a:pPr marL="0" indent="0">
              <a:buNone/>
            </a:pP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Aliquip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ex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ea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commodo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consequat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.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Duis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aute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irure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dolor in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reprehenderit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in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voluptate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velit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esse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cillum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dolore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eu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fugiat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nulla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pariatur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.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Excepteur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sint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occaecat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cupidatat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non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proident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,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sunt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in culpa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qui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officia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deserunt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mollit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anim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id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est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 </a:t>
            </a:r>
            <a:r>
              <a:rPr lang="es-ES_tradnl" sz="2400" dirty="0" err="1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laborum</a:t>
            </a:r>
            <a:r>
              <a:rPr lang="es-ES_tradnl" sz="2400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.</a:t>
            </a:r>
            <a:endParaRPr lang="es-ES_tradnl" sz="2400" dirty="0">
              <a:solidFill>
                <a:srgbClr val="1E4A9F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84274" y="1243753"/>
            <a:ext cx="10515600" cy="51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smtClean="0">
                <a:solidFill>
                  <a:srgbClr val="FDC200"/>
                </a:solidFill>
                <a:latin typeface="gobCL" charset="0"/>
                <a:ea typeface="gobCL" charset="0"/>
                <a:cs typeface="gobCL" charset="0"/>
              </a:rPr>
              <a:t>Subtítulo en  regular tamaño 24 </a:t>
            </a:r>
            <a:r>
              <a:rPr lang="es-ES_tradnl" sz="2400" b="1" dirty="0" err="1" smtClean="0">
                <a:solidFill>
                  <a:srgbClr val="FDC200"/>
                </a:solidFill>
                <a:latin typeface="gobCL" charset="0"/>
                <a:ea typeface="gobCL" charset="0"/>
                <a:cs typeface="gobCL" charset="0"/>
              </a:rPr>
              <a:t>pts</a:t>
            </a:r>
            <a:endParaRPr lang="es-ES_tradnl" sz="2400" b="1" dirty="0">
              <a:solidFill>
                <a:srgbClr val="FDC200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86460" y="-97641"/>
            <a:ext cx="10515600" cy="51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1800" b="1" dirty="0" smtClean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Mini título transversal en </a:t>
            </a:r>
            <a:r>
              <a:rPr lang="es-ES_tradnl" sz="1800" b="1" dirty="0" err="1" smtClean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bold</a:t>
            </a:r>
            <a:r>
              <a:rPr lang="es-ES_tradnl" sz="1800" b="1" dirty="0" smtClean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 y tamaño 18 </a:t>
            </a:r>
            <a:r>
              <a:rPr lang="es-ES_tradnl" sz="1800" b="1" dirty="0" err="1" smtClean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pts</a:t>
            </a:r>
            <a:endParaRPr lang="es-ES_tradnl" sz="18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1E4A9F"/>
                </a:solidFill>
                <a:latin typeface="gobCL" charset="0"/>
                <a:ea typeface="gobCL" charset="0"/>
                <a:cs typeface="gobCL" charset="0"/>
              </a:rPr>
              <a:t>Título en Bold tamaño 36pt</a:t>
            </a:r>
            <a:endParaRPr lang="es-ES_tradnl" b="1" dirty="0">
              <a:solidFill>
                <a:srgbClr val="1E4A9F"/>
              </a:solidFill>
              <a:latin typeface="gobCL" charset="0"/>
              <a:ea typeface="gobCL" charset="0"/>
              <a:cs typeface="gobCL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84274" y="1243753"/>
            <a:ext cx="10515600" cy="51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>
                <a:solidFill>
                  <a:srgbClr val="FDC200"/>
                </a:solidFill>
                <a:latin typeface="gobCL" charset="0"/>
                <a:ea typeface="gobCL" charset="0"/>
                <a:cs typeface="gobCL" charset="0"/>
              </a:rPr>
              <a:t>Ejemplo </a:t>
            </a:r>
            <a:r>
              <a:rPr lang="es-ES_tradnl" sz="2400" b="1" smtClean="0">
                <a:solidFill>
                  <a:srgbClr val="FDC200"/>
                </a:solidFill>
                <a:latin typeface="gobCL" charset="0"/>
                <a:ea typeface="gobCL" charset="0"/>
                <a:cs typeface="gobCL" charset="0"/>
              </a:rPr>
              <a:t>de diapositiva </a:t>
            </a:r>
            <a:r>
              <a:rPr lang="es-ES_tradnl" sz="2400" b="1" dirty="0" smtClean="0">
                <a:solidFill>
                  <a:srgbClr val="FDC200"/>
                </a:solidFill>
                <a:latin typeface="gobCL" charset="0"/>
                <a:ea typeface="gobCL" charset="0"/>
                <a:cs typeface="gobCL" charset="0"/>
              </a:rPr>
              <a:t>con Imagen</a:t>
            </a:r>
            <a:endParaRPr lang="es-ES_tradnl" sz="2400" b="1" dirty="0">
              <a:solidFill>
                <a:srgbClr val="FDC200"/>
              </a:solidFill>
              <a:latin typeface="gobCL" charset="0"/>
              <a:ea typeface="gobCL" charset="0"/>
              <a:cs typeface="gobC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782" y="1653290"/>
            <a:ext cx="78486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7" y="4878720"/>
            <a:ext cx="3771900" cy="13589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15757" y="2149546"/>
            <a:ext cx="6232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600" b="1" dirty="0" smtClean="0">
                <a:solidFill>
                  <a:schemeClr val="bg1"/>
                </a:solidFill>
                <a:latin typeface="gobCL" charset="0"/>
                <a:ea typeface="gobCL" charset="0"/>
                <a:cs typeface="gobCL" charset="0"/>
              </a:rPr>
              <a:t>Fin de Presentación</a:t>
            </a:r>
            <a:endParaRPr lang="es-ES_tradnl" sz="5600" b="1" dirty="0">
              <a:solidFill>
                <a:schemeClr val="bg1"/>
              </a:solidFill>
              <a:latin typeface="gobCL" charset="0"/>
              <a:ea typeface="gobCL" charset="0"/>
              <a:cs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205</Words>
  <Application>Microsoft Macintosh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gobCL</vt:lpstr>
      <vt:lpstr>Arial</vt:lpstr>
      <vt:lpstr>Tema de Office</vt:lpstr>
      <vt:lpstr>Presentación de PowerPoint</vt:lpstr>
      <vt:lpstr>Título en Bold tamaño 36pt</vt:lpstr>
      <vt:lpstr>Título en Bold tamaño 36pt</vt:lpstr>
      <vt:lpstr>Título en Bold tamaño 36pt</vt:lpstr>
      <vt:lpstr>Presentación de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4</cp:revision>
  <dcterms:created xsi:type="dcterms:W3CDTF">2018-06-20T13:51:11Z</dcterms:created>
  <dcterms:modified xsi:type="dcterms:W3CDTF">2018-06-20T14:17:45Z</dcterms:modified>
</cp:coreProperties>
</file>