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0" r:id="rId3"/>
    <p:sldId id="301" r:id="rId4"/>
    <p:sldId id="273" r:id="rId5"/>
    <p:sldId id="276" r:id="rId6"/>
    <p:sldId id="277" r:id="rId7"/>
    <p:sldId id="295" r:id="rId8"/>
    <p:sldId id="296" r:id="rId9"/>
    <p:sldId id="297" r:id="rId10"/>
    <p:sldId id="288" r:id="rId11"/>
    <p:sldId id="278" r:id="rId12"/>
    <p:sldId id="298" r:id="rId13"/>
    <p:sldId id="302" r:id="rId14"/>
    <p:sldId id="280" r:id="rId15"/>
    <p:sldId id="299" r:id="rId16"/>
    <p:sldId id="25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 autoAdjust="0"/>
  </p:normalViewPr>
  <p:slideViewPr>
    <p:cSldViewPr snapToGrid="0" snapToObjects="1">
      <p:cViewPr>
        <p:scale>
          <a:sx n="65" d="100"/>
          <a:sy n="65" d="100"/>
        </p:scale>
        <p:origin x="-151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17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9AA-C549-4F6B-B733-23B0503718B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6ZB7P2AlrE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5939" y="3536605"/>
            <a:ext cx="1939602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&gt;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11" name="CuadroTexto 4"/>
          <p:cNvSpPr txBox="1"/>
          <p:nvPr/>
        </p:nvSpPr>
        <p:spPr>
          <a:xfrm>
            <a:off x="2069844" y="3017387"/>
            <a:ext cx="45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Alfabetización Digital</a:t>
            </a:r>
          </a:p>
          <a:p>
            <a:pPr algn="r"/>
            <a:r>
              <a:rPr lang="es-ES" sz="2400" spc="-150" dirty="0">
                <a:solidFill>
                  <a:schemeClr val="bg1">
                    <a:lumMod val="50000"/>
                  </a:schemeClr>
                </a:solidFill>
                <a:latin typeface="OCR A Std"/>
                <a:cs typeface="OCR A Std"/>
              </a:rPr>
              <a:t>2012</a:t>
            </a: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4616246" y="4758551"/>
            <a:ext cx="1939602" cy="102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2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 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de 4</a:t>
            </a:r>
            <a:endParaRPr lang="es-ES" sz="32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32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554" y="861381"/>
            <a:ext cx="7526215" cy="562148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2. Herramientas de edición: cortar, copiar y pegar</a:t>
            </a: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416" y="1540717"/>
            <a:ext cx="4015403" cy="408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3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3" y="832338"/>
            <a:ext cx="7420707" cy="5087816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Actividad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de aprendizaje</a:t>
            </a: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342900" indent="-342900" algn="just">
              <a:buAutoNum type="arabicPeriod"/>
            </a:pPr>
            <a:r>
              <a:rPr lang="es-ES" sz="1800" dirty="0" smtClean="0">
                <a:latin typeface="Verdana" pitchFamily="34" charset="0"/>
              </a:rPr>
              <a:t>Abra </a:t>
            </a:r>
            <a:r>
              <a:rPr lang="es-ES" sz="1800" dirty="0">
                <a:latin typeface="Verdana" pitchFamily="34" charset="0"/>
              </a:rPr>
              <a:t>un nuevo documento en Word </a:t>
            </a:r>
            <a:endParaRPr lang="es-ES" sz="1800" dirty="0" smtClean="0">
              <a:latin typeface="Verdana" pitchFamily="34" charset="0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2. Escriba un párrafo, resumiendo lo que ha aprendido en la sección Copiar, Cortar y Pegar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3. Copie o Corte 2 veces el texto </a:t>
            </a:r>
            <a:r>
              <a:rPr lang="es-ES" sz="1800" dirty="0" smtClean="0">
                <a:latin typeface="Verdana" pitchFamily="34" charset="0"/>
              </a:rPr>
              <a:t>y </a:t>
            </a:r>
            <a:r>
              <a:rPr lang="es-ES" sz="1800" dirty="0">
                <a:latin typeface="Verdana" pitchFamily="34" charset="0"/>
              </a:rPr>
              <a:t>péguelo en la siguiente página. </a:t>
            </a:r>
            <a:endParaRPr lang="es-ES" sz="1800" dirty="0" smtClean="0">
              <a:latin typeface="Verdana" pitchFamily="34" charset="0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4. Guarde el documento con el nombre</a:t>
            </a:r>
            <a:r>
              <a:rPr lang="es-ES" sz="1800" dirty="0" smtClean="0">
                <a:latin typeface="Verdana" pitchFamily="34" charset="0"/>
              </a:rPr>
              <a:t>: “Ejercicio </a:t>
            </a:r>
            <a:r>
              <a:rPr lang="es-ES" sz="1800" dirty="0">
                <a:latin typeface="Verdana" pitchFamily="34" charset="0"/>
              </a:rPr>
              <a:t>Copia y </a:t>
            </a:r>
            <a:r>
              <a:rPr lang="es-ES" sz="1800" dirty="0" smtClean="0">
                <a:latin typeface="Verdana" pitchFamily="34" charset="0"/>
              </a:rPr>
              <a:t>Pega”</a:t>
            </a:r>
            <a:endParaRPr lang="es-ES" sz="1800" dirty="0">
              <a:latin typeface="Verdana" pitchFamily="34" charset="0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055077"/>
            <a:ext cx="7432430" cy="5439508"/>
          </a:xfrm>
        </p:spPr>
        <p:txBody>
          <a:bodyPr>
            <a:normAutofit/>
          </a:bodyPr>
          <a:lstStyle/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Insertando imágenes</a:t>
            </a:r>
          </a:p>
          <a:p>
            <a:pPr algn="l"/>
            <a:endParaRPr lang="es-E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¿De dónde obtenemos las imágenes?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425507"/>
              </p:ext>
            </p:extLst>
          </p:nvPr>
        </p:nvGraphicFramePr>
        <p:xfrm>
          <a:off x="1992923" y="2890911"/>
          <a:ext cx="6096000" cy="210073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Imagen prediseñada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Imagen de archivo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7349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Imagen incluida</a:t>
                      </a:r>
                      <a:r>
                        <a:rPr lang="es-ES" baseline="0" dirty="0" smtClean="0"/>
                        <a:t> en el programa Office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No es necesario descargarla de Internet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Imagen</a:t>
                      </a:r>
                      <a:r>
                        <a:rPr lang="es-ES" baseline="0" dirty="0" smtClean="0"/>
                        <a:t> propia u obtenida de Internet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Puede insertarse desde el computador, un pendrive o disco duro externo</a:t>
                      </a:r>
                      <a:endParaRPr lang="es-ES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301" y="5437632"/>
            <a:ext cx="1113615" cy="10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779" y="5245256"/>
            <a:ext cx="1318260" cy="1441704"/>
          </a:xfrm>
          <a:prstGeom prst="rect">
            <a:avLst/>
          </a:prstGeom>
        </p:spPr>
      </p:pic>
      <p:sp>
        <p:nvSpPr>
          <p:cNvPr id="8" name="7 Flecha abajo"/>
          <p:cNvSpPr/>
          <p:nvPr/>
        </p:nvSpPr>
        <p:spPr>
          <a:xfrm>
            <a:off x="3581399" y="4687823"/>
            <a:ext cx="246185" cy="809831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6353907" y="4687823"/>
            <a:ext cx="238871" cy="809831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27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Insertar imágenes prediseñadas</a:t>
            </a:r>
            <a:endParaRPr lang="es-ES" sz="1800" b="1" dirty="0" smtClean="0">
              <a:solidFill>
                <a:schemeClr val="tx1"/>
              </a:solidFill>
            </a:endParaRP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726" y="2708029"/>
            <a:ext cx="1593926" cy="35989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207" y="3399689"/>
            <a:ext cx="4447597" cy="2092315"/>
          </a:xfrm>
          <a:prstGeom prst="rect">
            <a:avLst/>
          </a:prstGeom>
        </p:spPr>
      </p:pic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49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9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Insertando imágenes desde archivo</a:t>
            </a:r>
            <a:endParaRPr lang="es-ES" sz="1800" b="1" dirty="0" smtClean="0">
              <a:solidFill>
                <a:schemeClr val="tx1"/>
              </a:solidFill>
            </a:endParaRP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723" y="2633663"/>
            <a:ext cx="3458307" cy="21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179" y="2633663"/>
            <a:ext cx="3540463" cy="2129130"/>
          </a:xfrm>
          <a:prstGeom prst="rect">
            <a:avLst/>
          </a:prstGeom>
        </p:spPr>
      </p:pic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832338"/>
            <a:ext cx="7158892" cy="4890036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Actividad práctica paso a paso</a:t>
            </a: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latin typeface="Verdana" pitchFamily="34" charset="0"/>
              </a:rPr>
              <a:t>Cree </a:t>
            </a:r>
            <a:r>
              <a:rPr lang="es-ES" sz="1800" dirty="0">
                <a:latin typeface="Verdana" pitchFamily="34" charset="0"/>
              </a:rPr>
              <a:t>y guarde un documento bajo el nombre “Ejercicio Imágenes 1</a:t>
            </a:r>
            <a:r>
              <a:rPr lang="es-ES" sz="1800" dirty="0" smtClean="0">
                <a:latin typeface="Verdana" pitchFamily="34" charset="0"/>
              </a:rPr>
              <a:t>”.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latin typeface="Verdana" pitchFamily="34" charset="0"/>
              </a:rPr>
              <a:t>En </a:t>
            </a:r>
            <a:r>
              <a:rPr lang="es-ES" sz="1800" dirty="0">
                <a:latin typeface="Verdana" pitchFamily="34" charset="0"/>
              </a:rPr>
              <a:t>la primera página del documento elabore una invitación a una fiesta de cumpleaños o </a:t>
            </a:r>
            <a:r>
              <a:rPr lang="es-ES" sz="1800" dirty="0" smtClean="0">
                <a:latin typeface="Verdana" pitchFamily="34" charset="0"/>
              </a:rPr>
              <a:t>de aniversario </a:t>
            </a:r>
            <a:r>
              <a:rPr lang="es-ES" sz="1800" dirty="0">
                <a:latin typeface="Verdana" pitchFamily="34" charset="0"/>
              </a:rPr>
              <a:t>de </a:t>
            </a:r>
            <a:r>
              <a:rPr lang="es-ES" sz="1800" dirty="0" smtClean="0">
                <a:latin typeface="Verdana" pitchFamily="34" charset="0"/>
              </a:rPr>
              <a:t>matrimonio</a:t>
            </a:r>
            <a:endParaRPr lang="es-ES" sz="1800" dirty="0">
              <a:latin typeface="Verdana" pitchFamily="34" charset="0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latin typeface="Verdana" pitchFamily="34" charset="0"/>
              </a:rPr>
              <a:t>Agregue una segunda hoja para imágenes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es-ES" sz="1800" dirty="0" smtClean="0">
                <a:latin typeface="Verdana" pitchFamily="34" charset="0"/>
              </a:rPr>
              <a:t>Inserte imágenes prediseñadas y guarde el documento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sp>
        <p:nvSpPr>
          <p:cNvPr id="2" name="1 Nube"/>
          <p:cNvSpPr/>
          <p:nvPr/>
        </p:nvSpPr>
        <p:spPr>
          <a:xfrm>
            <a:off x="2989385" y="4314092"/>
            <a:ext cx="3552092" cy="16295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Repita el mismo paso 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Pero utilizando esta vez imágenes de archivo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6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tra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/>
          <a:lstStyle/>
          <a:p>
            <a:pPr algn="r"/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Segunda Unidad: Procesador </a:t>
            </a: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de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Texto Word</a:t>
            </a:r>
          </a:p>
          <a:p>
            <a:pPr algn="r"/>
            <a:endParaRPr lang="es-ES" sz="1800" b="1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Introducción a Microsoft Word 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¿Qué es Word?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Actividad práctica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paso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Interfaz y herramientas importantes</a:t>
            </a: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Barra de herramientas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Algunas herramientas de la barra de formato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 práctica paso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paso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aprendizaje</a:t>
            </a:r>
          </a:p>
          <a:p>
            <a:pPr algn="l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7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169" y="844062"/>
            <a:ext cx="7467599" cy="5586585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Herramientas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edición: Cortar, Copiar y Pegar</a:t>
            </a:r>
          </a:p>
          <a:p>
            <a:pPr marL="285750" indent="-285750"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Herramientas de edición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Actividad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aprendizaje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Insertando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Imágenes</a:t>
            </a:r>
          </a:p>
          <a:p>
            <a:pPr marL="285750" indent="-285750"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¿De dónde obtenemos las imágenes?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Insertar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imágenes prediseñadas</a:t>
            </a: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Insertando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imágenes desde archivo</a:t>
            </a: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 práctica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paso</a:t>
            </a:r>
          </a:p>
          <a:p>
            <a:pPr algn="l"/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157" y="1773701"/>
            <a:ext cx="876995" cy="876995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26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Introducción a Microsoft Word</a:t>
            </a:r>
          </a:p>
          <a:p>
            <a:pPr algn="just"/>
            <a:endParaRPr lang="es-E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¿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Qué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es Word?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marL="285750" indent="-285750" algn="just"/>
            <a:r>
              <a:rPr lang="es-ES" sz="1800" dirty="0" smtClean="0">
                <a:latin typeface="Verdana" pitchFamily="34" charset="0"/>
              </a:rPr>
              <a:t>Observemos el siguiente video: </a:t>
            </a:r>
            <a:endParaRPr lang="es-ES" sz="1800" dirty="0">
              <a:latin typeface="Verdana" pitchFamily="34" charset="0"/>
            </a:endParaRP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  <a:hlinkClick r:id="rId2"/>
              </a:rPr>
              <a:t>Ir al video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077" y="1958046"/>
            <a:ext cx="955138" cy="955138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5"/>
            <a:ext cx="7455877" cy="6056215"/>
          </a:xfrm>
        </p:spPr>
        <p:txBody>
          <a:bodyPr>
            <a:norm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r>
              <a:rPr lang="es-CL" sz="1800" dirty="0" smtClean="0">
                <a:latin typeface="Verdana" pitchFamily="34" charset="0"/>
              </a:rPr>
              <a:t>1. Abra Word desde el escritorio BiblioRedes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802" y="3040066"/>
            <a:ext cx="1559444" cy="1705473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754" y="1087045"/>
            <a:ext cx="6838461" cy="500433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 Interfaz</a:t>
            </a:r>
            <a:endParaRPr lang="es-CL" sz="28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928" y="1781909"/>
            <a:ext cx="7148023" cy="3757160"/>
          </a:xfrm>
          <a:prstGeom prst="rect">
            <a:avLst/>
          </a:prstGeom>
        </p:spPr>
      </p:pic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5"/>
            <a:ext cx="7455877" cy="6056215"/>
          </a:xfrm>
        </p:spPr>
        <p:txBody>
          <a:bodyPr>
            <a:norm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Herramientas Importantes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440" y="2506919"/>
            <a:ext cx="44084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18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6"/>
            <a:ext cx="7455877" cy="5802922"/>
          </a:xfrm>
        </p:spPr>
        <p:txBody>
          <a:bodyPr>
            <a:normAutofit fontScale="92500" lnSpcReduction="20000"/>
          </a:bodyPr>
          <a:lstStyle/>
          <a:p>
            <a:pPr algn="l"/>
            <a:endParaRPr lang="es-CL" sz="2100" dirty="0" smtClean="0">
              <a:latin typeface="Verdana" pitchFamily="34" charset="0"/>
            </a:endParaRPr>
          </a:p>
          <a:p>
            <a:pPr algn="l"/>
            <a:endParaRPr lang="es-CL" sz="21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21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a paso</a:t>
            </a:r>
            <a:r>
              <a:rPr lang="es-CL" sz="2100" dirty="0" smtClean="0">
                <a:latin typeface="Verdana" pitchFamily="34" charset="0"/>
              </a:rPr>
              <a:t>:</a:t>
            </a:r>
          </a:p>
          <a:p>
            <a:pPr algn="l"/>
            <a:endParaRPr lang="es-CL" sz="2100" dirty="0">
              <a:latin typeface="Verdana" pitchFamily="34" charset="0"/>
            </a:endParaRPr>
          </a:p>
          <a:p>
            <a:pPr marL="457200" indent="-457200" algn="just">
              <a:buAutoNum type="arabicPeriod"/>
            </a:pPr>
            <a:r>
              <a:rPr lang="es-ES" sz="2100" dirty="0" smtClean="0">
                <a:latin typeface="Verdana" pitchFamily="34" charset="0"/>
              </a:rPr>
              <a:t>Haga </a:t>
            </a:r>
            <a:r>
              <a:rPr lang="es-ES" sz="2100" dirty="0">
                <a:latin typeface="Verdana" pitchFamily="34" charset="0"/>
              </a:rPr>
              <a:t>clic con el botón izquierdo del mouse sobre la opción </a:t>
            </a:r>
            <a:r>
              <a:rPr lang="es-ES" sz="2100" b="1" dirty="0">
                <a:latin typeface="Verdana" pitchFamily="34" charset="0"/>
              </a:rPr>
              <a:t>Archivo</a:t>
            </a:r>
            <a:r>
              <a:rPr lang="es-ES" sz="2100" dirty="0">
                <a:latin typeface="Verdana" pitchFamily="34" charset="0"/>
              </a:rPr>
              <a:t> de la barra de Menú</a:t>
            </a:r>
            <a:r>
              <a:rPr lang="es-ES" sz="2100" dirty="0" smtClean="0">
                <a:latin typeface="Verdana" pitchFamily="34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es-ES" sz="2100" dirty="0">
              <a:latin typeface="Verdana" pitchFamily="34" charset="0"/>
            </a:endParaRPr>
          </a:p>
          <a:p>
            <a:pPr algn="just"/>
            <a:r>
              <a:rPr lang="es-ES" sz="2100" dirty="0">
                <a:latin typeface="Verdana" pitchFamily="34" charset="0"/>
              </a:rPr>
              <a:t>2. </a:t>
            </a:r>
            <a:r>
              <a:rPr lang="es-ES" sz="2100" dirty="0" smtClean="0">
                <a:latin typeface="Verdana" pitchFamily="34" charset="0"/>
              </a:rPr>
              <a:t>	Cuando </a:t>
            </a:r>
            <a:r>
              <a:rPr lang="es-ES" sz="2100" dirty="0">
                <a:latin typeface="Verdana" pitchFamily="34" charset="0"/>
              </a:rPr>
              <a:t>se despliegue la nueva ventana, seleccione la </a:t>
            </a:r>
            <a:r>
              <a:rPr lang="es-ES" sz="2100" dirty="0" smtClean="0">
                <a:latin typeface="Verdana" pitchFamily="34" charset="0"/>
              </a:rPr>
              <a:t>   	opción </a:t>
            </a:r>
            <a:r>
              <a:rPr lang="es-ES" sz="2100" b="1" dirty="0">
                <a:latin typeface="Verdana" pitchFamily="34" charset="0"/>
              </a:rPr>
              <a:t>Guardar como</a:t>
            </a:r>
            <a:r>
              <a:rPr lang="es-ES" sz="21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2100" dirty="0">
              <a:latin typeface="Verdana" pitchFamily="34" charset="0"/>
            </a:endParaRPr>
          </a:p>
          <a:p>
            <a:pPr algn="just"/>
            <a:r>
              <a:rPr lang="es-ES" sz="2100" dirty="0">
                <a:latin typeface="Verdana" pitchFamily="34" charset="0"/>
              </a:rPr>
              <a:t>3</a:t>
            </a:r>
            <a:r>
              <a:rPr lang="es-ES" sz="2100" dirty="0" smtClean="0">
                <a:latin typeface="Verdana" pitchFamily="34" charset="0"/>
              </a:rPr>
              <a:t>.  En </a:t>
            </a:r>
            <a:r>
              <a:rPr lang="es-ES" sz="2100" dirty="0">
                <a:latin typeface="Verdana" pitchFamily="34" charset="0"/>
              </a:rPr>
              <a:t>la nueva ventana que se abrirá, escriba el nombre </a:t>
            </a:r>
            <a:r>
              <a:rPr lang="es-ES" sz="2100" dirty="0" smtClean="0">
                <a:latin typeface="Verdana" pitchFamily="34" charset="0"/>
              </a:rPr>
              <a:t> 	del nuevo </a:t>
            </a:r>
            <a:r>
              <a:rPr lang="es-ES" sz="2100" dirty="0">
                <a:latin typeface="Verdana" pitchFamily="34" charset="0"/>
              </a:rPr>
              <a:t>documento y seleccione </a:t>
            </a:r>
            <a:r>
              <a:rPr lang="es-ES" sz="2100" dirty="0" smtClean="0">
                <a:latin typeface="Verdana" pitchFamily="34" charset="0"/>
              </a:rPr>
              <a:t>la carpeta </a:t>
            </a:r>
            <a:r>
              <a:rPr lang="es-ES" sz="2100" dirty="0">
                <a:latin typeface="Verdana" pitchFamily="34" charset="0"/>
              </a:rPr>
              <a:t>donde </a:t>
            </a:r>
            <a:r>
              <a:rPr lang="es-ES" sz="2100" dirty="0" smtClean="0">
                <a:latin typeface="Verdana" pitchFamily="34" charset="0"/>
              </a:rPr>
              <a:t>	se   	almacenará.</a:t>
            </a:r>
          </a:p>
          <a:p>
            <a:pPr algn="just"/>
            <a:endParaRPr lang="es-ES" sz="2100" dirty="0">
              <a:latin typeface="Verdana" pitchFamily="34" charset="0"/>
            </a:endParaRPr>
          </a:p>
          <a:p>
            <a:pPr algn="just"/>
            <a:r>
              <a:rPr lang="es-ES" sz="2100" dirty="0">
                <a:latin typeface="Verdana" pitchFamily="34" charset="0"/>
              </a:rPr>
              <a:t>4. </a:t>
            </a:r>
            <a:r>
              <a:rPr lang="es-ES" sz="2100" dirty="0" smtClean="0">
                <a:latin typeface="Verdana" pitchFamily="34" charset="0"/>
              </a:rPr>
              <a:t>  Presione </a:t>
            </a:r>
            <a:r>
              <a:rPr lang="es-ES" sz="2100" dirty="0">
                <a:latin typeface="Verdana" pitchFamily="34" charset="0"/>
              </a:rPr>
              <a:t>la opción </a:t>
            </a:r>
            <a:r>
              <a:rPr lang="es-ES" sz="2100" b="1" dirty="0">
                <a:latin typeface="Verdana" pitchFamily="34" charset="0"/>
              </a:rPr>
              <a:t>Aceptar.</a:t>
            </a:r>
            <a:endParaRPr lang="es-ES" sz="2100" b="1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9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7"/>
            <a:ext cx="7455877" cy="5545013"/>
          </a:xfrm>
        </p:spPr>
        <p:txBody>
          <a:bodyPr>
            <a:no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 Actividad de aprendizaje</a:t>
            </a:r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>
              <a:latin typeface="Verdana" pitchFamily="34" charset="0"/>
            </a:endParaRPr>
          </a:p>
          <a:p>
            <a:pPr algn="just"/>
            <a:r>
              <a:rPr lang="es-CL" sz="1800" dirty="0" smtClean="0">
                <a:latin typeface="Verdana" pitchFamily="34" charset="0"/>
              </a:rPr>
              <a:t>1.  </a:t>
            </a:r>
            <a:r>
              <a:rPr lang="es-ES" sz="1800" dirty="0" smtClean="0">
                <a:latin typeface="Verdana" pitchFamily="34" charset="0"/>
              </a:rPr>
              <a:t>Abra </a:t>
            </a:r>
            <a:r>
              <a:rPr lang="es-ES" sz="1800" dirty="0">
                <a:latin typeface="Verdana" pitchFamily="34" charset="0"/>
              </a:rPr>
              <a:t>el programa Word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</a:rPr>
              <a:t>2.  Describa </a:t>
            </a:r>
            <a:r>
              <a:rPr lang="es-ES" sz="1800" dirty="0">
                <a:latin typeface="Verdana" pitchFamily="34" charset="0"/>
              </a:rPr>
              <a:t>su </a:t>
            </a:r>
            <a:r>
              <a:rPr lang="es-ES" sz="1800" dirty="0" smtClean="0">
                <a:latin typeface="Verdana" pitchFamily="34" charset="0"/>
              </a:rPr>
              <a:t>día.</a:t>
            </a:r>
          </a:p>
          <a:p>
            <a:pPr algn="just"/>
            <a:endParaRPr lang="es-ES" sz="1800" dirty="0" smtClean="0">
              <a:latin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</a:rPr>
              <a:t>3</a:t>
            </a:r>
            <a:r>
              <a:rPr lang="es-ES" sz="1800" dirty="0">
                <a:latin typeface="Verdana" pitchFamily="34" charset="0"/>
              </a:rPr>
              <a:t>. </a:t>
            </a:r>
            <a:r>
              <a:rPr lang="es-ES" sz="1800" dirty="0" smtClean="0">
                <a:latin typeface="Verdana" pitchFamily="34" charset="0"/>
              </a:rPr>
              <a:t> El </a:t>
            </a:r>
            <a:r>
              <a:rPr lang="es-ES" sz="1800" dirty="0">
                <a:latin typeface="Verdana" pitchFamily="34" charset="0"/>
              </a:rPr>
              <a:t>título debe estar en negritas y subrayado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</a:rPr>
              <a:t>4. Escriba </a:t>
            </a:r>
            <a:r>
              <a:rPr lang="es-ES" sz="1800" dirty="0">
                <a:latin typeface="Verdana" pitchFamily="34" charset="0"/>
              </a:rPr>
              <a:t>al menos 5 líneas y guarde el documento en la carpeta “Mis documentos</a:t>
            </a:r>
            <a:r>
              <a:rPr lang="es-ES" sz="1800" dirty="0" smtClean="0">
                <a:latin typeface="Verdana" pitchFamily="34" charset="0"/>
              </a:rPr>
              <a:t>”.</a:t>
            </a:r>
          </a:p>
          <a:p>
            <a:pPr algn="just"/>
            <a:endParaRPr lang="es-ES" sz="1800" dirty="0" smtClean="0">
              <a:latin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</a:rPr>
              <a:t>5</a:t>
            </a:r>
            <a:r>
              <a:rPr lang="es-ES" sz="1800" dirty="0">
                <a:latin typeface="Verdana" pitchFamily="34" charset="0"/>
              </a:rPr>
              <a:t>. Lea en voz alta el </a:t>
            </a:r>
            <a:r>
              <a:rPr lang="es-ES" sz="1800" dirty="0" smtClean="0">
                <a:latin typeface="Verdana" pitchFamily="34" charset="0"/>
              </a:rPr>
              <a:t>documento.</a:t>
            </a: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just"/>
            <a:endParaRPr lang="es-CL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800" dirty="0" smtClean="0"/>
          </a:p>
          <a:p>
            <a:r>
              <a:rPr lang="es-CL" sz="1800" dirty="0" smtClean="0"/>
              <a:t> </a:t>
            </a:r>
            <a:endParaRPr lang="es-ES" sz="1800" dirty="0" smtClean="0"/>
          </a:p>
          <a:p>
            <a:endParaRPr lang="es-ES" sz="1800" dirty="0" smtClean="0"/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371</Words>
  <Application>Microsoft Office PowerPoint</Application>
  <PresentationFormat>Presentación en pantalla (4:3)</PresentationFormat>
  <Paragraphs>155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171</cp:revision>
  <dcterms:created xsi:type="dcterms:W3CDTF">2011-11-15T16:08:20Z</dcterms:created>
  <dcterms:modified xsi:type="dcterms:W3CDTF">2012-07-18T15:10:03Z</dcterms:modified>
</cp:coreProperties>
</file>